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6" r:id="rId3"/>
    <p:sldId id="257" r:id="rId5"/>
    <p:sldId id="259" r:id="rId6"/>
    <p:sldId id="260" r:id="rId7"/>
    <p:sldId id="261" r:id="rId8"/>
    <p:sldId id="262" r:id="rId9"/>
    <p:sldId id="268" r:id="rId10"/>
    <p:sldId id="269" r:id="rId11"/>
    <p:sldId id="270" r:id="rId12"/>
    <p:sldId id="263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42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美陈 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3980" y="0"/>
            <a:ext cx="12296775" cy="69170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3105" y="624840"/>
            <a:ext cx="108419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565" y="118808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设计思路创新力（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1030" y="66611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案例效果（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30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7373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门店表现力（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7373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消费体验满意度（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5087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低碳环保理念（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</Words>
  <Application>WPS 文字</Application>
  <PresentationFormat>宽屏</PresentationFormat>
  <Paragraphs>49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15</cp:revision>
  <dcterms:created xsi:type="dcterms:W3CDTF">2024-11-20T06:53:38Z</dcterms:created>
  <dcterms:modified xsi:type="dcterms:W3CDTF">2024-11-20T06:53:38Z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35814A99808A618EC6623C67FD8C2747_43</vt:lpwstr>
  </property>
</Properties>
</file>